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46A0D5-8859-604B-49C2-F69180CDC1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8FCFF07-A544-6B8D-7CD1-1E2A1B258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E2B356-7DD5-0B34-5116-C1FC15964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6A1F9A-01C9-F8B9-BCA3-C2B481D03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049D0F-5035-F503-DF4A-932C63D03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062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044ACB-9B11-5BDA-3CF4-9E480E87F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7DB5980-01CA-525B-1D00-A693780A52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D63301-7EC5-7161-B33B-0FD28CA4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257978-0534-0523-DC37-1DF884538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BBF1FF-ED18-5C2D-ED38-016DD0E69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77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F5A55A8-FADF-71E5-38CD-2C55D21E67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08E54D-40BA-EE85-BD6C-A7E91518D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F664B7-633E-7DBA-1E90-D9DA74005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AC78DE-01C1-5945-AAA6-2EAC89900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35437F-ED57-72F8-9CD6-DB2E543D5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271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5CB166-86C4-3C9D-BC87-ADF476E28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0E035A-B294-D837-08D1-B500DC7EB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229DDC-B3E3-CBAC-CC3B-5A50C7C45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489102-E568-7335-0A95-4DFFD1636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E363DE-66A1-E26B-8093-697B9DC8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89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A308E6-BAE9-60FE-5833-C9BE9B490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2DC376-CDFC-F4AA-DE8B-CAE0589B3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0CBEAE-6D00-34C0-7FA8-83D0F6894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1D117A-5C03-9F50-41D4-FAB19C9BF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33D2C4-6D2A-1248-2062-AA79FAB3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056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C83683-5A63-0D04-9F4D-B2645B96B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F66880-3643-0C6F-51C1-B2B036AE8B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DEF6E4F-8DBC-3E84-9DD9-31FA63EBB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A8EE56-6D5D-BEBC-41CE-04266AE0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5056222-4A1C-357E-3E8D-D0662D22D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D66E60-9EAF-4D13-410F-C9245442F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06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FD780-ED8C-F14D-6FA6-55150BA03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BA0C2D-EE75-E845-C7ED-4ED656BE3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2E53959-2C27-7CA1-A6D4-A48A61B62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176BBC5-6A96-BEB3-7703-674423FDB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4600229-8F01-62ED-B487-BC0E4BE933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A75D3DB-1466-A375-3EA5-622BBC479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EBC6180-DE4B-5167-6426-973840AB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BFD7992-B42A-9BD4-C108-C1E32F60F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67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7D3F22-4607-C450-F6FA-1F2E2119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72B3521-C781-FCDA-95C9-8372EA2BA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FC732E-32A3-518E-978F-2AC3147B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DE0A0E-9AF1-D5D1-42A6-4219D90DB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01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3DA48B-B721-CAA9-3226-98DE8B70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F0EB537-4A7F-CEDA-38E0-23F4DCEDE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A68705C-B623-42CD-EAF5-60C21E9BD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262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A566AC-E757-2471-5B86-91D880364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E0BB15-D341-85A0-A5ED-3BBC21829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5A92176-81E4-CB89-C008-02827BA59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4AEFBB-E3CA-BC0E-3CE1-018F1EFD4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254DF9-4DE2-2296-16E5-9E393A22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BF68DC-E36A-B28D-4FBF-ED3D0F6ED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9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315119-AE63-EED1-F562-A446171CE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214FA36-3261-B7E0-7452-3B183A45F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BA54CC-42FA-B3E6-DCB9-17BD60AB0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A817D19-DF31-FC94-035F-13DBAFC31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7A6822-FD29-18D6-6D3B-1426F074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B6B41A-3F45-E240-F279-F91A393FB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605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5A7E940-F46B-772F-155D-570984372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E38EDC-3641-B1DD-72E8-2924578EF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8DBD7C-89AC-D3F9-2856-A346E4AE1D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079505-3FCE-46B3-91F2-C979D1CD3B14}" type="datetimeFigureOut">
              <a:rPr lang="it-IT" smtClean="0"/>
              <a:t>30/04/2024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3C47AE-88DA-1CEB-DF63-958F51760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9B0AA9-0465-D9CC-FA4E-9435145FB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2DBB00-6B3D-40A7-8729-68340202A4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071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it-it/products/ibm-i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ibm.com/it-it/products/aix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ibm.com/docs/en/announcemen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ECE73A2-7344-B3F7-924D-1FABAC3FBFA3}"/>
              </a:ext>
            </a:extLst>
          </p:cNvPr>
          <p:cNvSpPr txBox="1"/>
          <p:nvPr/>
        </p:nvSpPr>
        <p:spPr>
          <a:xfrm>
            <a:off x="3048786" y="5697952"/>
            <a:ext cx="609442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/>
              <a:t>Link IBM di approfondimento:</a:t>
            </a:r>
            <a:endParaRPr lang="it-IT" b="1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/>
            <a:r>
              <a:rPr lang="it-IT" sz="1600" i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https://www.ibm.com/it-it/products/ibm-i</a:t>
            </a:r>
            <a:endParaRPr lang="it-IT" sz="1600" i="1" dirty="0"/>
          </a:p>
          <a:p>
            <a:pPr lvl="2"/>
            <a:r>
              <a:rPr lang="en-US" sz="1600" i="1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https://www.ibm.com/docs/en/announcements</a:t>
            </a:r>
            <a:endParaRPr lang="en-US" sz="1600" i="1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C59992F-C215-BB02-A2FB-8F3A9DA6F4B7}"/>
              </a:ext>
            </a:extLst>
          </p:cNvPr>
          <p:cNvSpPr txBox="1"/>
          <p:nvPr/>
        </p:nvSpPr>
        <p:spPr>
          <a:xfrm>
            <a:off x="2834276" y="432499"/>
            <a:ext cx="6094428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4400" b="0" dirty="0">
                <a:solidFill>
                  <a:srgbClr val="00B0F0"/>
                </a:solidFill>
                <a:latin typeface="IBM Plex Sans" panose="020B0503050203000203" pitchFamily="34" charset="0"/>
              </a:rPr>
              <a:t>La roadmap IBM </a:t>
            </a:r>
            <a:r>
              <a:rPr lang="en-US" altLang="en-US" sz="4400" b="0" dirty="0" err="1">
                <a:solidFill>
                  <a:srgbClr val="00B0F0"/>
                </a:solidFill>
                <a:latin typeface="IBM Plex Sans" panose="020B0503050203000203" pitchFamily="34" charset="0"/>
              </a:rPr>
              <a:t>i</a:t>
            </a:r>
            <a:endParaRPr lang="en-US" altLang="en-US" sz="4400" b="0" dirty="0">
              <a:solidFill>
                <a:srgbClr val="00B0F0"/>
              </a:solidFill>
              <a:latin typeface="IBM Plex Sans" panose="020B0503050203000203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F80DD2F1-877D-B7F1-82E9-031654195C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855" y="1729913"/>
            <a:ext cx="1392893" cy="13179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43E8AF3E-E2C2-CD73-5E40-80CB567D1E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6401" y="3398165"/>
            <a:ext cx="909980" cy="11011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426202DC-B7F2-0F2E-F392-2F62F6A9E4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11322" y="1271962"/>
            <a:ext cx="7759961" cy="390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078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IBM Plex Sans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Annalisa Maltagliati</dc:creator>
  <cp:lastModifiedBy>Annalisa Maltagliati</cp:lastModifiedBy>
  <cp:revision>2</cp:revision>
  <dcterms:created xsi:type="dcterms:W3CDTF">2024-04-30T14:06:03Z</dcterms:created>
  <dcterms:modified xsi:type="dcterms:W3CDTF">2024-04-30T14:10:18Z</dcterms:modified>
</cp:coreProperties>
</file>