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B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13B0E4-F7B9-7DD2-0E4D-80A08355C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224436-C1B7-F571-CABD-F07524E58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8F8845-03F2-BF42-408F-51F4FD24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E55E2C-E9CF-F2F1-6F14-75402D529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8FF06A-C324-15C9-BD43-7F5C68E6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258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CA48C-7935-44FB-B5D7-0D5699D5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ED6258E-67A2-0D16-CA3A-65E73F454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F99E33-782B-B8C1-7281-3214F418D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75B804-F91C-20EC-6D02-D679A468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528191-1BB4-0009-BAC3-AA25477C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49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5A9D33-7ABC-3402-9BDA-EC852898E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B4E9661-A37B-EAAD-AB8E-9E95138BD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05A46B-E22C-6EF0-61E1-68D8AB2E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267AD3-2443-A868-9941-0E3B46E42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82783B-4DD3-DDC5-4746-747A5BB6D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29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0D329-7818-C5BD-92F5-9D5A5D7E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E0B42D-E7B2-A0E8-61EE-FF4F85B8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579B19-E3AE-7A21-6A13-1685047E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355672-C7AD-E7E6-0F41-160E4C50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EE9C5F-D80C-2E0D-360F-20005328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5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15ABA-9D85-E83E-9D03-759B595DA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E66CA8-A04D-1DB0-08CB-1178BFD65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801F14-85F0-FC9E-FE4D-0469B2DE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17316A-84DD-2804-12D0-7E88BC4C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FA0D4D-39FC-5CD6-9843-2404095C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30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706F06-A26C-0952-A19C-77E7AAA3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C1298C-93E1-A2A0-29DB-6340683A26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720F25-D9C1-ED8C-995B-523E09CBD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30C77A-D035-07FB-5ED1-55C654B37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2CD25D-AFAA-11A7-7E94-2C683C00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208020-9CF4-817F-0BE6-23D817BD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9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239734-D00D-85E4-E1DA-04D81DF5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14BAED-468C-BE36-ED17-BD831E842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25EDF9-81DA-4BF4-D2D5-5CE83C94E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33B6A2-BCE3-3B2F-7E33-B0482D912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48FE341-114F-2E62-8756-F593D9600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832D8CA-8600-8033-0D86-C555388F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844D588-5E0C-DDFE-A742-3667E73B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91CC28-8DFF-3554-CAE0-C23D93778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34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C9E9E1-154E-EF35-DDA4-2B54DF549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9440EF9-65E2-3CAC-F4FB-DD2D42A3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A905BB-9162-624A-D595-1CD6F1B8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A291B4-8B67-3AA7-522A-43D4CAD5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81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36BFC7F-104F-1CD4-A85C-058B223D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9B0DC40-C1CD-11EE-1EB7-F6FFC468C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DE99428-4CCC-A17F-CA48-FC68758C4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6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4DA7CF-8569-AF24-F8BA-8AFB3E5AB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B82A6C-5439-07EA-B9F0-D314FCB1C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0ED658-5038-15FC-5FEC-F497AF32E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116B19-5C2C-1D35-09C5-8D110BE9A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595E56-FE8E-7417-97B9-D14DA10DE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45490C-4D9A-B3C5-240A-0B66753C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40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329A6E-9333-CC9B-EA19-7229A6BF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4A7298-EEEF-7803-41E7-7AC54395F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CA00F9-4C04-9CF4-27F1-976E201EE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3E2AEC-2FF5-0AD4-69F6-25D7C1CB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9B658B-6BE9-300A-7235-075B8FAF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874FF2-4270-B021-8EFC-E680FD88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50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041E20B-7CFB-524D-768F-D3E943D26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191624-AE58-704B-07A7-B64DFD644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9BC184-C7DB-AE7C-DA9D-4297C8CC1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5B9E9-5F8F-44DA-B5CF-C95930E47779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2934D2-E542-AFC0-3019-2A9D5AE21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5A71AD-E695-35AD-1E9C-9695D383B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7E9AF8-75AA-433C-8CC3-2523BBCDBC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52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bm.com/account/reg/it-it/subscribe?formid=urx-39826" TargetMode="External"/><Relationship Id="rId5" Type="http://schemas.openxmlformats.org/officeDocument/2006/relationships/hyperlink" Target="https://www.ibm.com/it-it/products/aix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96576AC-7406-88DA-BA5B-8BB7170F6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14" y="1547028"/>
            <a:ext cx="2053770" cy="18819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88D7D9A4-C28D-A407-89E8-4133344F6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276" y="1370692"/>
            <a:ext cx="8545126" cy="371332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3076AFF-80A9-40CD-BC40-E8D1581D1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309" y="3736164"/>
            <a:ext cx="909980" cy="11011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B3F4DA3-A2E4-CE0B-57DE-EF58131222A3}"/>
              </a:ext>
            </a:extLst>
          </p:cNvPr>
          <p:cNvSpPr txBox="1"/>
          <p:nvPr/>
        </p:nvSpPr>
        <p:spPr>
          <a:xfrm>
            <a:off x="2834276" y="432499"/>
            <a:ext cx="6094428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4400" b="0" dirty="0">
                <a:solidFill>
                  <a:srgbClr val="20B094"/>
                </a:solidFill>
                <a:latin typeface="IBM Plex Sans" panose="020B0503050203000203" pitchFamily="34" charset="0"/>
              </a:rPr>
              <a:t>La roadmap IBM AIX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A75CA6B-DF94-5107-B4D3-8F28F9512791}"/>
              </a:ext>
            </a:extLst>
          </p:cNvPr>
          <p:cNvSpPr txBox="1"/>
          <p:nvPr/>
        </p:nvSpPr>
        <p:spPr>
          <a:xfrm>
            <a:off x="2834276" y="5657671"/>
            <a:ext cx="839304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Link IBM di approfondimento:</a:t>
            </a:r>
            <a:endParaRPr lang="it-IT" b="1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/>
            <a:r>
              <a:rPr lang="it-IT" sz="1600" i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https://www.ibm.com/it-it/products/aix</a:t>
            </a:r>
            <a:endParaRPr lang="it-IT" sz="1600" i="1" dirty="0"/>
          </a:p>
          <a:p>
            <a:pPr lvl="2"/>
            <a:r>
              <a:rPr lang="it-IT" sz="1600" i="1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https://www.ibm.com/account/reg/it-it/subscribe?formid=urx-39826</a:t>
            </a:r>
            <a:endParaRPr lang="it-IT" sz="1600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4080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IBM Plex Sans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Annalisa Maltagliati</dc:creator>
  <cp:lastModifiedBy>Annalisa Maltagliati</cp:lastModifiedBy>
  <cp:revision>3</cp:revision>
  <dcterms:created xsi:type="dcterms:W3CDTF">2024-04-30T13:35:05Z</dcterms:created>
  <dcterms:modified xsi:type="dcterms:W3CDTF">2024-04-30T14:10:51Z</dcterms:modified>
</cp:coreProperties>
</file>